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_-CdpqhxDR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8893" y="2059154"/>
            <a:ext cx="8915399" cy="2262781"/>
          </a:xfrm>
        </p:spPr>
        <p:txBody>
          <a:bodyPr>
            <a:normAutofit fontScale="90000"/>
          </a:bodyPr>
          <a:lstStyle/>
          <a:p>
            <a:r>
              <a:rPr lang="en-GB" dirty="0"/>
              <a:t>Online Assembly</a:t>
            </a:r>
            <a:br>
              <a:rPr lang="en-GB" dirty="0"/>
            </a:br>
            <a:br>
              <a:rPr lang="en-GB" dirty="0"/>
            </a:br>
            <a:r>
              <a:rPr lang="en-GB" dirty="0"/>
              <a:t>VE day, 8</a:t>
            </a:r>
            <a:r>
              <a:rPr lang="en-GB" baseline="30000" dirty="0"/>
              <a:t>th</a:t>
            </a:r>
            <a:r>
              <a:rPr lang="en-GB" dirty="0"/>
              <a:t> May</a:t>
            </a:r>
            <a:br>
              <a:rPr lang="en-GB" dirty="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8893" y="4953000"/>
            <a:ext cx="5715000" cy="1905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8793521" y="2920966"/>
            <a:ext cx="5629275" cy="762000"/>
          </a:xfrm>
          <a:prstGeom prst="rect">
            <a:avLst/>
          </a:prstGeom>
        </p:spPr>
      </p:pic>
    </p:spTree>
    <p:extLst>
      <p:ext uri="{BB962C8B-B14F-4D97-AF65-F5344CB8AC3E}">
        <p14:creationId xmlns:p14="http://schemas.microsoft.com/office/powerpoint/2010/main" val="1243347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VE Day?</a:t>
            </a:r>
          </a:p>
        </p:txBody>
      </p:sp>
      <p:sp>
        <p:nvSpPr>
          <p:cNvPr id="3" name="Content Placeholder 2"/>
          <p:cNvSpPr>
            <a:spLocks noGrp="1"/>
          </p:cNvSpPr>
          <p:nvPr>
            <p:ph sz="half" idx="1"/>
          </p:nvPr>
        </p:nvSpPr>
        <p:spPr/>
        <p:txBody>
          <a:bodyPr>
            <a:normAutofit/>
          </a:bodyPr>
          <a:lstStyle/>
          <a:p>
            <a:r>
              <a:rPr lang="en-US" sz="2000" b="1" dirty="0"/>
              <a:t>V-E Day</a:t>
            </a:r>
            <a:r>
              <a:rPr lang="en-US" sz="2000" dirty="0"/>
              <a:t> was observed on May 8, 1945 in Great Britain, Western Europe, the United States and Australia, and on May 9 in the Soviet Union and New Zealand. </a:t>
            </a:r>
            <a:r>
              <a:rPr lang="en-US" sz="2000" b="1" dirty="0"/>
              <a:t>V-E Day</a:t>
            </a:r>
            <a:r>
              <a:rPr lang="en-US" sz="2000" dirty="0"/>
              <a:t> commemorates the unconditional surrender of Nazi Germany to the Allied forces in 1945, ending World War II in Europe</a:t>
            </a:r>
            <a:endParaRPr lang="en-GB" sz="2000" dirty="0"/>
          </a:p>
        </p:txBody>
      </p:sp>
      <p:pic>
        <p:nvPicPr>
          <p:cNvPr id="5" name="Content Placeholder 4"/>
          <p:cNvPicPr>
            <a:picLocks noGrp="1" noChangeAspect="1"/>
          </p:cNvPicPr>
          <p:nvPr>
            <p:ph sz="half" idx="2"/>
          </p:nvPr>
        </p:nvPicPr>
        <p:blipFill>
          <a:blip r:embed="rId2"/>
          <a:stretch>
            <a:fillRect/>
          </a:stretch>
        </p:blipFill>
        <p:spPr>
          <a:xfrm>
            <a:off x="7018985" y="2710543"/>
            <a:ext cx="4565921" cy="2556915"/>
          </a:xfrm>
          <a:prstGeom prst="rect">
            <a:avLst/>
          </a:prstGeom>
        </p:spPr>
      </p:pic>
    </p:spTree>
    <p:extLst>
      <p:ext uri="{BB962C8B-B14F-4D97-AF65-F5344CB8AC3E}">
        <p14:creationId xmlns:p14="http://schemas.microsoft.com/office/powerpoint/2010/main" val="356846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should we remember?</a:t>
            </a:r>
          </a:p>
        </p:txBody>
      </p:sp>
      <p:sp>
        <p:nvSpPr>
          <p:cNvPr id="3" name="Content Placeholder 2"/>
          <p:cNvSpPr>
            <a:spLocks noGrp="1"/>
          </p:cNvSpPr>
          <p:nvPr>
            <p:ph sz="half" idx="1"/>
          </p:nvPr>
        </p:nvSpPr>
        <p:spPr/>
        <p:txBody>
          <a:bodyPr>
            <a:normAutofit lnSpcReduction="10000"/>
          </a:bodyPr>
          <a:lstStyle/>
          <a:p>
            <a:r>
              <a:rPr lang="en-GB" dirty="0"/>
              <a:t>To remember the sacrifices people made during the Second World War and to recognise that great sacrifice comes to an end and we can celebrate.</a:t>
            </a:r>
          </a:p>
          <a:p>
            <a:endParaRPr lang="en-GB" dirty="0"/>
          </a:p>
          <a:p>
            <a:r>
              <a:rPr lang="en-GB" dirty="0"/>
              <a:t>At this time of sacrifice caused by the coronavirus pandemic we can recognise that the sacrifices we are making are saving lives and that we will get through this and be able to celebrate together in the future.</a:t>
            </a:r>
          </a:p>
        </p:txBody>
      </p:sp>
      <p:pic>
        <p:nvPicPr>
          <p:cNvPr id="7" name="Content Placeholder 6"/>
          <p:cNvPicPr>
            <a:picLocks noGrp="1" noChangeAspect="1"/>
          </p:cNvPicPr>
          <p:nvPr>
            <p:ph sz="half" idx="2"/>
          </p:nvPr>
        </p:nvPicPr>
        <p:blipFill>
          <a:blip r:embed="rId2"/>
          <a:stretch>
            <a:fillRect/>
          </a:stretch>
        </p:blipFill>
        <p:spPr>
          <a:xfrm>
            <a:off x="7199067" y="2884868"/>
            <a:ext cx="4090424" cy="2150771"/>
          </a:xfrm>
          <a:prstGeom prst="rect">
            <a:avLst/>
          </a:prstGeom>
        </p:spPr>
      </p:pic>
    </p:spTree>
    <p:extLst>
      <p:ext uri="{BB962C8B-B14F-4D97-AF65-F5344CB8AC3E}">
        <p14:creationId xmlns:p14="http://schemas.microsoft.com/office/powerpoint/2010/main" val="2233978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a:t>Video</a:t>
            </a:r>
          </a:p>
        </p:txBody>
      </p:sp>
      <p:sp>
        <p:nvSpPr>
          <p:cNvPr id="6" name="Content Placeholder 5"/>
          <p:cNvSpPr>
            <a:spLocks noGrp="1"/>
          </p:cNvSpPr>
          <p:nvPr>
            <p:ph idx="1"/>
          </p:nvPr>
        </p:nvSpPr>
        <p:spPr/>
        <p:txBody>
          <a:bodyPr/>
          <a:lstStyle/>
          <a:p>
            <a:r>
              <a:rPr lang="en-GB" dirty="0"/>
              <a:t>Please watch this video – try and do this with others in your house.</a:t>
            </a:r>
          </a:p>
          <a:p>
            <a:r>
              <a:rPr lang="en-GB" dirty="0">
                <a:hlinkClick r:id="rId2"/>
              </a:rPr>
              <a:t>https://www.youtube.com/watch?v=_-CdpqhxDR8</a:t>
            </a:r>
            <a:endParaRPr lang="en-GB" dirty="0"/>
          </a:p>
          <a:p>
            <a:endParaRPr lang="en-GB" dirty="0"/>
          </a:p>
          <a:p>
            <a:r>
              <a:rPr lang="en-GB" dirty="0"/>
              <a:t>Remember, </a:t>
            </a:r>
          </a:p>
          <a:p>
            <a:pPr lvl="1"/>
            <a:r>
              <a:rPr lang="en-GB" dirty="0"/>
              <a:t>The war lasted 6 years</a:t>
            </a:r>
          </a:p>
          <a:p>
            <a:pPr lvl="1"/>
            <a:r>
              <a:rPr lang="en-GB" dirty="0"/>
              <a:t>Rationing (limits on food and other items) lasted for many more years</a:t>
            </a:r>
          </a:p>
          <a:p>
            <a:pPr lvl="1"/>
            <a:r>
              <a:rPr lang="en-GB" dirty="0"/>
              <a:t>Groups were deliberately targeted and murdered across Europe</a:t>
            </a:r>
          </a:p>
          <a:p>
            <a:pPr lvl="1"/>
            <a:r>
              <a:rPr lang="en-GB" dirty="0"/>
              <a:t>Parts of the country had been targeted by bombing</a:t>
            </a:r>
          </a:p>
          <a:p>
            <a:pPr lvl="1"/>
            <a:r>
              <a:rPr lang="en-GB" dirty="0"/>
              <a:t>Children were sent away from their parents through ‘evacuation’</a:t>
            </a:r>
          </a:p>
          <a:p>
            <a:pPr lvl="1"/>
            <a:endParaRPr lang="en-GB" dirty="0"/>
          </a:p>
        </p:txBody>
      </p:sp>
    </p:spTree>
    <p:extLst>
      <p:ext uri="{BB962C8B-B14F-4D97-AF65-F5344CB8AC3E}">
        <p14:creationId xmlns:p14="http://schemas.microsoft.com/office/powerpoint/2010/main" val="214262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Questions</a:t>
            </a:r>
          </a:p>
        </p:txBody>
      </p:sp>
      <p:sp>
        <p:nvSpPr>
          <p:cNvPr id="3" name="Content Placeholder 2"/>
          <p:cNvSpPr>
            <a:spLocks noGrp="1"/>
          </p:cNvSpPr>
          <p:nvPr>
            <p:ph idx="1"/>
          </p:nvPr>
        </p:nvSpPr>
        <p:spPr/>
        <p:txBody>
          <a:bodyPr/>
          <a:lstStyle/>
          <a:p>
            <a:pPr marL="0" indent="0">
              <a:buNone/>
            </a:pPr>
            <a:r>
              <a:rPr lang="en-GB" dirty="0"/>
              <a:t>During the coronavirus pandemic families have been affected by loss.  Over 29,000 people have died.  </a:t>
            </a:r>
          </a:p>
          <a:p>
            <a:pPr marL="0" indent="0">
              <a:buNone/>
            </a:pPr>
            <a:r>
              <a:rPr lang="en-GB" dirty="0"/>
              <a:t>Please consider the questions below, do this with a family member if possible –</a:t>
            </a:r>
          </a:p>
          <a:p>
            <a:pPr marL="0" indent="0">
              <a:buNone/>
            </a:pPr>
            <a:endParaRPr lang="en-GB" dirty="0"/>
          </a:p>
          <a:p>
            <a:r>
              <a:rPr lang="en-GB" dirty="0"/>
              <a:t>Compare our sacrifice at this time with those in 1939-45.  What are the differences, what are the similarities?</a:t>
            </a:r>
          </a:p>
          <a:p>
            <a:r>
              <a:rPr lang="en-GB" dirty="0"/>
              <a:t>How will we celebrate when this is over?  Will there be similarities with the celebrations you saw in the video?</a:t>
            </a:r>
          </a:p>
          <a:p>
            <a:r>
              <a:rPr lang="en-GB" dirty="0"/>
              <a:t>How will we remember 2020 and those lost in the pandemic?</a:t>
            </a:r>
          </a:p>
          <a:p>
            <a:endParaRPr lang="en-GB" dirty="0"/>
          </a:p>
          <a:p>
            <a:endParaRPr lang="en-GB" dirty="0"/>
          </a:p>
        </p:txBody>
      </p:sp>
    </p:spTree>
    <p:extLst>
      <p:ext uri="{BB962C8B-B14F-4D97-AF65-F5344CB8AC3E}">
        <p14:creationId xmlns:p14="http://schemas.microsoft.com/office/powerpoint/2010/main" val="240782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636396" y="498549"/>
            <a:ext cx="3283106" cy="4173999"/>
          </a:xfrm>
          <a:prstGeom prst="rect">
            <a:avLst/>
          </a:prstGeom>
        </p:spPr>
      </p:pic>
      <p:pic>
        <p:nvPicPr>
          <p:cNvPr id="8" name="Picture 7"/>
          <p:cNvPicPr>
            <a:picLocks noChangeAspect="1"/>
          </p:cNvPicPr>
          <p:nvPr/>
        </p:nvPicPr>
        <p:blipFill>
          <a:blip r:embed="rId3"/>
          <a:stretch>
            <a:fillRect/>
          </a:stretch>
        </p:blipFill>
        <p:spPr>
          <a:xfrm>
            <a:off x="1429556" y="1721194"/>
            <a:ext cx="2318264" cy="3483730"/>
          </a:xfrm>
          <a:prstGeom prst="rect">
            <a:avLst/>
          </a:prstGeom>
        </p:spPr>
      </p:pic>
      <p:pic>
        <p:nvPicPr>
          <p:cNvPr id="9" name="Picture 8"/>
          <p:cNvPicPr>
            <a:picLocks noChangeAspect="1"/>
          </p:cNvPicPr>
          <p:nvPr/>
        </p:nvPicPr>
        <p:blipFill>
          <a:blip r:embed="rId4"/>
          <a:stretch>
            <a:fillRect/>
          </a:stretch>
        </p:blipFill>
        <p:spPr>
          <a:xfrm>
            <a:off x="8538693" y="1906074"/>
            <a:ext cx="3091986" cy="3091986"/>
          </a:xfrm>
          <a:prstGeom prst="rect">
            <a:avLst/>
          </a:prstGeom>
        </p:spPr>
      </p:pic>
    </p:spTree>
    <p:extLst>
      <p:ext uri="{BB962C8B-B14F-4D97-AF65-F5344CB8AC3E}">
        <p14:creationId xmlns:p14="http://schemas.microsoft.com/office/powerpoint/2010/main" val="209297864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TotalTime>
  <Words>237</Words>
  <Application>Microsoft Office PowerPoint</Application>
  <PresentationFormat>Widescreen</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Wisp</vt:lpstr>
      <vt:lpstr>Online Assembly  VE day, 8th May </vt:lpstr>
      <vt:lpstr>What is VE Day?</vt:lpstr>
      <vt:lpstr>Why should we remember?</vt:lpstr>
      <vt:lpstr>Video</vt:lpstr>
      <vt:lpstr>Questions</vt:lpstr>
      <vt:lpstr>PowerPoint Presentation</vt:lpstr>
    </vt:vector>
  </TitlesOfParts>
  <Company>Aberdeen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Assembly  VE day, 8th May</dc:title>
  <dc:creator>Michael Paul</dc:creator>
  <cp:lastModifiedBy>Michael Paul</cp:lastModifiedBy>
  <cp:revision>6</cp:revision>
  <dcterms:created xsi:type="dcterms:W3CDTF">2020-05-05T18:34:32Z</dcterms:created>
  <dcterms:modified xsi:type="dcterms:W3CDTF">2020-05-06T06:55:29Z</dcterms:modified>
</cp:coreProperties>
</file>