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Paul" initials="MP" lastIdx="1" clrIdx="0">
    <p:extLst>
      <p:ext uri="{19B8F6BF-5375-455C-9EA6-DF929625EA0E}">
        <p15:presenceInfo xmlns:p15="http://schemas.microsoft.com/office/powerpoint/2012/main" userId="S::MiPaul@aberdeencity.gov.uk::bf5265cf-3fe6-4ce8-a25b-6c6980589a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84CD-7693-4D42-BC77-8C6EF4D1C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9B183-BED3-483E-9668-8EC08352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790B9-C479-4918-B516-7256EBC0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28F34-BA57-4394-828B-2082E8D4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3EC8-49AE-46C2-ABAE-072DBBD7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CAF7-4508-4069-8298-032B4220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E3FAF-76B4-4591-8FF2-721ECF58C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950AF-841F-408D-A775-DF255325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B7F1-5C2E-4509-807E-2B19F82A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D1E8-3AD6-4D82-AA07-6FE8F3D8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6CABF-5754-4F28-96E4-EE6DAD7E2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C2C34-29CE-42BD-87FD-55A8CFE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F9684-40AD-4254-A4D8-4A84DB21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5E7C-4940-4DE6-8AB4-5A20C6A9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FBD0-5405-4CF9-B3A1-3712023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5E02-4C77-4304-A536-32609EDA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1011-E4C4-449F-978D-E5A64C9B6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2EC3A-EC2C-4DAF-8907-5C0D1099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5345-4E44-464F-BE48-D33CBA54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6A05-4B66-47A6-AC5D-B6846DDC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122E-7F41-4B50-9FE1-6BA29CFC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D83BC-58AE-4A69-83A1-D631D29A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CF99A-A7E2-431D-9F24-C8E4A9B7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6AE1D-B4AE-4591-8C36-D8DAE08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DFB3-BC78-4C84-ABEF-A74D43CC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7DC-52C6-41EA-AF39-736FA0D1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AF6E-5740-4C7F-B723-237CF6E0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26017-DACC-41F4-A877-CFDC53329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C9ED5-08A4-42C4-B66A-92B0F4CF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85A51-2873-4634-B6FE-2EC7EE7A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533C5-52B7-4037-B6A0-D67556EB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C8D4-58D3-401B-B920-16F27DF0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D2FE8-1962-4262-B238-064A9175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D4A60-8686-4F5E-BB8E-53FB9E7EB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B8249-A6AB-4A65-B377-F9854DF9A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0EE2A-A609-46CE-A2B0-D13D59AA7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74F9A-635A-4ABA-B070-8EEE4F6D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50916-C2E8-436C-9E19-B9D2C7FB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63FB9-C82E-4E4D-971F-304BFA8F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3FAB-DC64-4F2F-AFD8-BDB4A111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B3AD8-296F-4DC9-8E14-8B1CE6B2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998A-E8F8-43D7-8757-BB95C3A2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7BD2E-AB32-4F58-BA35-A3123F0A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E7531-39C7-4C23-A0EC-90CDFCCE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DE52F-0934-428F-A82C-2611185F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0D240-F0F5-4F5F-9B41-63963288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9CD4-83C8-44CE-8107-7D947B88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D2BE-1D93-4335-85DB-05DC38E4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B173C-106D-4839-858F-22EDA41D0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32117-2D55-4CF0-8193-2E222970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87D64-1F13-433C-BE90-45F4FF10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44A6D-ECA8-4E11-B73D-204ABC4C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066C-0CFB-4F3D-9D30-0E4C5B3D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D8256-53D7-481F-91D3-E78817A92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4691C-E2CB-4C59-9C68-F01A6C70F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7D4FF-E6FD-4476-840E-306B0F95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99CDB-A0AA-486F-984F-02326551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C40BA-66EF-4240-A5C2-A391DA41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04C0D-F571-4CF9-BC00-EC67B9F9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86470-47A9-4255-8A80-77697F5EA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337D5-55E4-403C-AFA3-CB804BE87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3033-6321-4A71-A43E-506F7F0FD57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8F693-68C2-4C68-BE8A-C6368B068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5ED97-F37E-4719-BFA6-34B6A9BB3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E2C5-C64B-4C76-B974-19D678BD5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9FSZJu448#t=2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ED887-08CF-47C3-A63B-4F9740F6C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CAD62-996E-404A-8207-1C90AEFA4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</a:rPr>
              <a:t>Wednesday April 22</a:t>
            </a:r>
            <a:r>
              <a:rPr lang="en-GB" sz="2000" baseline="30000" dirty="0">
                <a:solidFill>
                  <a:schemeClr val="accent1"/>
                </a:solidFill>
              </a:rPr>
              <a:t>nd</a:t>
            </a:r>
            <a:r>
              <a:rPr lang="en-GB" sz="2000" dirty="0">
                <a:solidFill>
                  <a:schemeClr val="accent1"/>
                </a:solidFill>
              </a:rPr>
              <a:t> 2020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grass, building, city&#10;&#10;Description automatically generated">
            <a:extLst>
              <a:ext uri="{FF2B5EF4-FFF2-40B4-BE49-F238E27FC236}">
                <a16:creationId xmlns:a16="http://schemas.microsoft.com/office/drawing/2014/main" id="{39A0A1FF-46D9-4F1E-991E-F7C013DF1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r="3247" b="53726"/>
          <a:stretch/>
        </p:blipFill>
        <p:spPr>
          <a:xfrm>
            <a:off x="1119469" y="330495"/>
            <a:ext cx="9953062" cy="231289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0CE6452-1329-40C8-82A1-7D8A4E0E4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5775958"/>
            <a:ext cx="56292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#can do, will do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Please watch this video – watch it with another member of the family - and think about these two questions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Do you believe in yourself?</a:t>
            </a:r>
          </a:p>
          <a:p>
            <a:r>
              <a:rPr lang="en-GB" dirty="0">
                <a:solidFill>
                  <a:srgbClr val="FF0000"/>
                </a:solidFill>
              </a:rPr>
              <a:t>Who else believes in you?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https://www.youtube.com/watch?v=qX9FSZJu448#t=281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#</a:t>
            </a:r>
            <a:r>
              <a:rPr lang="en-GB" dirty="0" err="1"/>
              <a:t>don’tgiveup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6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06A961-4927-4161-9E6C-B726E801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chemeClr val="bg1">
                    <a:lumMod val="95000"/>
                    <a:lumOff val="5000"/>
                  </a:schemeClr>
                </a:solidFill>
              </a:rPr>
              <a:t>Stay safe and take care.</a:t>
            </a:r>
          </a:p>
        </p:txBody>
      </p:sp>
    </p:spTree>
    <p:extLst>
      <p:ext uri="{BB962C8B-B14F-4D97-AF65-F5344CB8AC3E}">
        <p14:creationId xmlns:p14="http://schemas.microsoft.com/office/powerpoint/2010/main" val="444540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Online Assembly</vt:lpstr>
      <vt:lpstr>#can do, will do approaches</vt:lpstr>
      <vt:lpstr>Stay safe and take care.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Assembly</dc:title>
  <dc:creator>Michael Paul</dc:creator>
  <cp:lastModifiedBy>Michael Paul</cp:lastModifiedBy>
  <cp:revision>9</cp:revision>
  <dcterms:created xsi:type="dcterms:W3CDTF">2020-03-24T13:42:32Z</dcterms:created>
  <dcterms:modified xsi:type="dcterms:W3CDTF">2020-04-22T09:08:06Z</dcterms:modified>
</cp:coreProperties>
</file>